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94727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4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4FFB-3FCC-4F53-B5F6-98EAEED8F825}" type="datetimeFigureOut">
              <a:rPr lang="uk-UA" smtClean="0"/>
              <a:t>26.08.2020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F793-820A-4459-ADFC-86F15090D29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4FFB-3FCC-4F53-B5F6-98EAEED8F825}" type="datetimeFigureOut">
              <a:rPr lang="uk-UA" smtClean="0"/>
              <a:t>26.08.2020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F793-820A-4459-ADFC-86F15090D29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4FFB-3FCC-4F53-B5F6-98EAEED8F825}" type="datetimeFigureOut">
              <a:rPr lang="uk-UA" smtClean="0"/>
              <a:t>26.08.2020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F793-820A-4459-ADFC-86F15090D29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4FFB-3FCC-4F53-B5F6-98EAEED8F825}" type="datetimeFigureOut">
              <a:rPr lang="uk-UA" smtClean="0"/>
              <a:t>26.08.2020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F793-820A-4459-ADFC-86F15090D29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4FFB-3FCC-4F53-B5F6-98EAEED8F825}" type="datetimeFigureOut">
              <a:rPr lang="uk-UA" smtClean="0"/>
              <a:t>26.08.2020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F793-820A-4459-ADFC-86F15090D29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4FFB-3FCC-4F53-B5F6-98EAEED8F825}" type="datetimeFigureOut">
              <a:rPr lang="uk-UA" smtClean="0"/>
              <a:t>26.08.2020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F793-820A-4459-ADFC-86F15090D29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4FFB-3FCC-4F53-B5F6-98EAEED8F825}" type="datetimeFigureOut">
              <a:rPr lang="uk-UA" smtClean="0"/>
              <a:t>26.08.2020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F793-820A-4459-ADFC-86F15090D29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4FFB-3FCC-4F53-B5F6-98EAEED8F825}" type="datetimeFigureOut">
              <a:rPr lang="uk-UA" smtClean="0"/>
              <a:t>26.08.2020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F793-820A-4459-ADFC-86F15090D29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4FFB-3FCC-4F53-B5F6-98EAEED8F825}" type="datetimeFigureOut">
              <a:rPr lang="uk-UA" smtClean="0"/>
              <a:t>26.08.2020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F793-820A-4459-ADFC-86F15090D29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4FFB-3FCC-4F53-B5F6-98EAEED8F825}" type="datetimeFigureOut">
              <a:rPr lang="uk-UA" smtClean="0"/>
              <a:t>26.08.2020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F793-820A-4459-ADFC-86F15090D29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4FFB-3FCC-4F53-B5F6-98EAEED8F825}" type="datetimeFigureOut">
              <a:rPr lang="uk-UA" smtClean="0"/>
              <a:t>26.08.2020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F793-820A-4459-ADFC-86F15090D290}" type="slidenum">
              <a:rPr lang="uk-UA" smtClean="0"/>
              <a:t>‹#›</a:t>
            </a:fld>
            <a:endParaRPr lang="uk-UA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54FFB-3FCC-4F53-B5F6-98EAEED8F825}" type="datetimeFigureOut">
              <a:rPr lang="uk-UA" smtClean="0"/>
              <a:t>26.08.2020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2F793-820A-4459-ADFC-86F15090D290}" type="slidenum">
              <a:rPr lang="uk-UA" smtClean="0"/>
              <a:t>‹#›</a:t>
            </a:fld>
            <a:endParaRPr lang="uk-UA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315415"/>
            <a:ext cx="9126096" cy="1656183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70C0"/>
                </a:solidFill>
              </a:rPr>
              <a:t>На роботу потрібен </a:t>
            </a:r>
            <a:br>
              <a:rPr lang="uk-UA" dirty="0" smtClean="0">
                <a:solidFill>
                  <a:srgbClr val="0070C0"/>
                </a:solidFill>
              </a:rPr>
            </a:br>
            <a:r>
              <a:rPr lang="uk-UA" b="1" dirty="0" smtClean="0">
                <a:solidFill>
                  <a:srgbClr val="0070C0"/>
                </a:solidFill>
              </a:rPr>
              <a:t>ДОРОЖНІЙ РОБІТНИК !!!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085184"/>
            <a:ext cx="9144000" cy="230425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детальною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інформацією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звертайтесь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Іваничівської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районної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філії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Волинського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обласного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центру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зайнятості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адресою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смт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Іваничі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вул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Львівська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7а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☎️ +38(03372) 2-16-42, 2-15-89</a:t>
            </a:r>
            <a:endParaRPr lang="uk-UA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Pictures\завантаження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77888"/>
            <a:ext cx="6480721" cy="3672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547" y="5733256"/>
            <a:ext cx="1053549" cy="104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65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TM01972873[[fn=Лето]]</Template>
  <TotalTime>12</TotalTime>
  <Words>22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Summer</vt:lpstr>
      <vt:lpstr>На роботу потрібен  ДОРОЖНІЙ РОБІТНИК !!!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роботу потрібен  ДОРОЖНІЙ РОБІТНИК !!!</dc:title>
  <dc:creator>User</dc:creator>
  <cp:lastModifiedBy>User</cp:lastModifiedBy>
  <cp:revision>2</cp:revision>
  <cp:lastPrinted>2020-08-26T07:11:48Z</cp:lastPrinted>
  <dcterms:created xsi:type="dcterms:W3CDTF">2020-08-26T07:00:05Z</dcterms:created>
  <dcterms:modified xsi:type="dcterms:W3CDTF">2020-08-26T07:12:16Z</dcterms:modified>
</cp:coreProperties>
</file>