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8" d="100"/>
          <a:sy n="58" d="100"/>
        </p:scale>
        <p:origin x="42" y="1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04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206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2298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575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5456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728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10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99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33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402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8/8/2023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00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29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618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8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59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49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45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D7AD1CE-2705-42A9-88FF-47E2A773470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061" y="-71154"/>
            <a:ext cx="4210878" cy="27241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2021A353-A20B-430E-9B3A-15A44DC66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34F9C55-8A98-4A43-BEDF-EE6F04281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5800" y="-291767"/>
            <a:ext cx="89662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25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33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Луцький ремонтний завод  </a:t>
            </a:r>
            <a:r>
              <a:rPr kumimoji="0" lang="uk-UA" altLang="uk-UA" sz="33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kumimoji="0" lang="uk-UA" altLang="uk-UA" sz="33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МОТОР</a:t>
            </a:r>
            <a:r>
              <a:rPr kumimoji="0" lang="uk-UA" altLang="uk-UA" sz="33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kumimoji="0" lang="uk-UA" altLang="uk-UA" sz="33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 Луцьк вул.Ківерцівська,3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25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потребує на роботу: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Усміхнене обличчя 7">
            <a:extLst>
              <a:ext uri="{FF2B5EF4-FFF2-40B4-BE49-F238E27FC236}">
                <a16:creationId xmlns:a16="http://schemas.microsoft.com/office/drawing/2014/main" id="{1D907121-6371-45DE-B0CB-96A6FA68BE29}"/>
              </a:ext>
            </a:extLst>
          </p:cNvPr>
          <p:cNvSpPr/>
          <p:nvPr/>
        </p:nvSpPr>
        <p:spPr>
          <a:xfrm>
            <a:off x="4666228" y="2239565"/>
            <a:ext cx="180975" cy="18097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uk-UA"/>
          </a:p>
        </p:txBody>
      </p:sp>
      <p:sp>
        <p:nvSpPr>
          <p:cNvPr id="9" name="Усміхнене обличчя 8">
            <a:extLst>
              <a:ext uri="{FF2B5EF4-FFF2-40B4-BE49-F238E27FC236}">
                <a16:creationId xmlns:a16="http://schemas.microsoft.com/office/drawing/2014/main" id="{8BDC431F-FE39-4864-AF7D-138BA38440B8}"/>
              </a:ext>
            </a:extLst>
          </p:cNvPr>
          <p:cNvSpPr/>
          <p:nvPr/>
        </p:nvSpPr>
        <p:spPr>
          <a:xfrm>
            <a:off x="4697352" y="1873623"/>
            <a:ext cx="180975" cy="17145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uk-UA"/>
          </a:p>
        </p:txBody>
      </p:sp>
      <p:sp>
        <p:nvSpPr>
          <p:cNvPr id="10" name="Усміхнене обличчя 9">
            <a:extLst>
              <a:ext uri="{FF2B5EF4-FFF2-40B4-BE49-F238E27FC236}">
                <a16:creationId xmlns:a16="http://schemas.microsoft.com/office/drawing/2014/main" id="{BFE15D79-E767-42C4-A8E1-900BA5B46599}"/>
              </a:ext>
            </a:extLst>
          </p:cNvPr>
          <p:cNvSpPr/>
          <p:nvPr/>
        </p:nvSpPr>
        <p:spPr>
          <a:xfrm>
            <a:off x="4666228" y="2633009"/>
            <a:ext cx="190500" cy="17145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uk-UA"/>
          </a:p>
        </p:txBody>
      </p:sp>
      <p:pic>
        <p:nvPicPr>
          <p:cNvPr id="2052" name="Рисунок 2">
            <a:extLst>
              <a:ext uri="{FF2B5EF4-FFF2-40B4-BE49-F238E27FC236}">
                <a16:creationId xmlns:a16="http://schemas.microsoft.com/office/drawing/2014/main" id="{100C07E4-1154-40B5-9892-3516E2D29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542" y="3814166"/>
            <a:ext cx="4726682" cy="2959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9">
            <a:extLst>
              <a:ext uri="{FF2B5EF4-FFF2-40B4-BE49-F238E27FC236}">
                <a16:creationId xmlns:a16="http://schemas.microsoft.com/office/drawing/2014/main" id="{88A70F4C-BE27-4879-B509-6D96562FE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837" y="171026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D63682BA-CBCA-4312-AB65-F307DE101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7801" y="1290920"/>
            <a:ext cx="1580343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</a:t>
            </a:r>
            <a:r>
              <a:rPr kumimoji="0" lang="uk-UA" altLang="uk-UA" sz="3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токарів</a:t>
            </a:r>
            <a:endParaRPr kumimoji="0" lang="uk-UA" altLang="uk-UA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8B206207-A85E-4E26-9D10-EDE61AF31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7800" y="1980570"/>
            <a:ext cx="99720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3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шліфувальників</a:t>
            </a:r>
            <a:r>
              <a:rPr kumimoji="0" lang="uk-UA" altLang="uk-UA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uk-UA" altLang="uk-UA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2B7DD196-4C18-4381-8645-AC2E6F9B0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7799" y="2386717"/>
            <a:ext cx="5435743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слюсарів-інструментальників</a:t>
            </a:r>
            <a:endParaRPr kumimoji="0" lang="uk-UA" alt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7210DAA5-E918-40FC-B025-2847721BC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1753" y="2794698"/>
            <a:ext cx="8004839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93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93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9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kumimoji="0" lang="uk-UA" altLang="uk-UA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слюсарів з контрольно-вимірювальних приладів </a:t>
            </a:r>
          </a:p>
          <a:p>
            <a:pPr marL="0" marR="0" lvl="0" indent="193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 автоматики (електромеханіка</a:t>
            </a:r>
            <a:r>
              <a:rPr kumimoji="0" lang="uk-UA" altLang="uk-UA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kumimoji="0" lang="uk-UA" altLang="uk-UA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93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A7232F62-24CA-4F71-8699-114CBD6BE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026" y="1494342"/>
            <a:ext cx="6309092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93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93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</a:p>
          <a:p>
            <a:pPr marL="0" marR="0" lvl="0" indent="193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93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93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93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uk-UA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93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93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Роботодавець забезпечує: </a:t>
            </a:r>
          </a:p>
          <a:p>
            <a:pPr marL="0" marR="0" lvl="0" indent="193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 харчування, </a:t>
            </a:r>
            <a:endParaRPr kumimoji="0" lang="uk-UA" alt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93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 бронь робочого місця</a:t>
            </a:r>
            <a:endParaRPr kumimoji="0" lang="uk-UA" alt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93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-заробітну плату </a:t>
            </a:r>
            <a:endParaRPr kumimoji="0" lang="uk-UA" alt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93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5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 10 тис. грн </a:t>
            </a:r>
          </a:p>
          <a:p>
            <a:pPr marL="0" marR="0" lvl="0" indent="193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193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Відповідальний: начальник цеху</a:t>
            </a:r>
          </a:p>
          <a:p>
            <a:pPr marL="0" marR="0" lvl="0" indent="193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Коровін Олексій      Володимирович,  </a:t>
            </a:r>
            <a:r>
              <a:rPr kumimoji="0" lang="uk-UA" altLang="uk-UA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0502825133</a:t>
            </a:r>
            <a:endParaRPr kumimoji="0" lang="uk-UA" altLang="uk-UA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Усміхнене обличчя 18">
            <a:extLst>
              <a:ext uri="{FF2B5EF4-FFF2-40B4-BE49-F238E27FC236}">
                <a16:creationId xmlns:a16="http://schemas.microsoft.com/office/drawing/2014/main" id="{90E7758D-F0CF-4E78-865C-B60B03C561B7}"/>
              </a:ext>
            </a:extLst>
          </p:cNvPr>
          <p:cNvSpPr/>
          <p:nvPr/>
        </p:nvSpPr>
        <p:spPr>
          <a:xfrm>
            <a:off x="4670990" y="3008639"/>
            <a:ext cx="185738" cy="19354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uk-UA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73022F6-561B-4D2F-ADDA-0B8A224989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9986" y="5147732"/>
            <a:ext cx="1602014" cy="1587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31391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64</Words>
  <Application>Microsoft Office PowerPoint</Application>
  <PresentationFormat>Широкий екран</PresentationFormat>
  <Paragraphs>24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Trebuchet MS</vt:lpstr>
      <vt:lpstr>Wingdings 3</vt:lpstr>
      <vt:lpstr>Грань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User</dc:creator>
  <cp:lastModifiedBy>User</cp:lastModifiedBy>
  <cp:revision>3</cp:revision>
  <dcterms:created xsi:type="dcterms:W3CDTF">2023-08-08T13:37:33Z</dcterms:created>
  <dcterms:modified xsi:type="dcterms:W3CDTF">2023-08-08T14:00:17Z</dcterms:modified>
</cp:coreProperties>
</file>