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73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116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4698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3378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827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8176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3284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945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6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795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230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88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40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75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145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994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89937-9484-4D85-895B-EDB63FC269CA}" type="datetimeFigureOut">
              <a:rPr lang="uk-UA" smtClean="0"/>
              <a:t>09.08.2023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FC0778-4437-4239-A0CE-903849F79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6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овус | УкрЕнерго-Альянс">
            <a:extLst>
              <a:ext uri="{FF2B5EF4-FFF2-40B4-BE49-F238E27FC236}">
                <a16:creationId xmlns:a16="http://schemas.microsoft.com/office/drawing/2014/main" id="{B3DE230E-9B5A-4DC8-AC11-71E1DE283A8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5970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Тридцять третій: NOVUS відкрив новий магазин в Києві (+фото) – Асоціація  рітейлерів України">
            <a:extLst>
              <a:ext uri="{FF2B5EF4-FFF2-40B4-BE49-F238E27FC236}">
                <a16:creationId xmlns:a16="http://schemas.microsoft.com/office/drawing/2014/main" id="{AB4CC3F4-F79B-483F-BCFC-080D804CBA2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581" y="3700532"/>
            <a:ext cx="3923318" cy="296213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Усміхнене обличчя 5">
            <a:extLst>
              <a:ext uri="{FF2B5EF4-FFF2-40B4-BE49-F238E27FC236}">
                <a16:creationId xmlns:a16="http://schemas.microsoft.com/office/drawing/2014/main" id="{7FCEC35D-438C-46A5-BEA6-D1E37FEEBC91}"/>
              </a:ext>
            </a:extLst>
          </p:cNvPr>
          <p:cNvSpPr/>
          <p:nvPr/>
        </p:nvSpPr>
        <p:spPr>
          <a:xfrm>
            <a:off x="5779448" y="3323120"/>
            <a:ext cx="180975" cy="18097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7" name="Усміхнене обличчя 6">
            <a:extLst>
              <a:ext uri="{FF2B5EF4-FFF2-40B4-BE49-F238E27FC236}">
                <a16:creationId xmlns:a16="http://schemas.microsoft.com/office/drawing/2014/main" id="{2CF1FCB4-314D-4085-8BFF-29C4EA3D948B}"/>
              </a:ext>
            </a:extLst>
          </p:cNvPr>
          <p:cNvSpPr/>
          <p:nvPr/>
        </p:nvSpPr>
        <p:spPr>
          <a:xfrm>
            <a:off x="5815011" y="1713795"/>
            <a:ext cx="180975" cy="1714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8" name="Усміхнене обличчя 7">
            <a:extLst>
              <a:ext uri="{FF2B5EF4-FFF2-40B4-BE49-F238E27FC236}">
                <a16:creationId xmlns:a16="http://schemas.microsoft.com/office/drawing/2014/main" id="{4C6F270C-5F4D-4207-85F5-95D144460AB9}"/>
              </a:ext>
            </a:extLst>
          </p:cNvPr>
          <p:cNvSpPr/>
          <p:nvPr/>
        </p:nvSpPr>
        <p:spPr>
          <a:xfrm>
            <a:off x="5800406" y="2153225"/>
            <a:ext cx="190500" cy="1714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9" name="Усміхнене обличчя 8">
            <a:extLst>
              <a:ext uri="{FF2B5EF4-FFF2-40B4-BE49-F238E27FC236}">
                <a16:creationId xmlns:a16="http://schemas.microsoft.com/office/drawing/2014/main" id="{50E58E5B-F373-450D-A229-71B605FC7B19}"/>
              </a:ext>
            </a:extLst>
          </p:cNvPr>
          <p:cNvSpPr/>
          <p:nvPr/>
        </p:nvSpPr>
        <p:spPr>
          <a:xfrm>
            <a:off x="5796912" y="2947016"/>
            <a:ext cx="190500" cy="1714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10" name="Усміхнене обличчя 9">
            <a:extLst>
              <a:ext uri="{FF2B5EF4-FFF2-40B4-BE49-F238E27FC236}">
                <a16:creationId xmlns:a16="http://schemas.microsoft.com/office/drawing/2014/main" id="{50880D28-71FC-40D0-A097-AFBA2B66A271}"/>
              </a:ext>
            </a:extLst>
          </p:cNvPr>
          <p:cNvSpPr/>
          <p:nvPr/>
        </p:nvSpPr>
        <p:spPr>
          <a:xfrm>
            <a:off x="5800406" y="2570912"/>
            <a:ext cx="190500" cy="1714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FC61BA-20AA-4AB4-B01E-0CF37693B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4800" y="-952087"/>
            <a:ext cx="5032399" cy="281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25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40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 </a:t>
            </a:r>
            <a:r>
              <a:rPr kumimoji="0" lang="uk-UA" altLang="uk-UA" sz="40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uk-UA" altLang="uk-UA" sz="40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НОВУС</a:t>
            </a:r>
            <a:r>
              <a:rPr kumimoji="0" lang="uk-UA" altLang="uk-UA" sz="40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kumimoji="0" lang="uk-UA" altLang="uk-UA" sz="4000" b="0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запрошує</a:t>
            </a:r>
            <a:r>
              <a:rPr kumimoji="0" lang="uk-UA" altLang="uk-UA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роботу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м. Київ та містечках Київської області: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095F677-E2BD-4938-ABAD-C20DEE172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3165745"/>
            <a:ext cx="3923318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kumimoji="0" lang="uk-UA" altLang="uk-UA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касирів торгового залу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4E56549D-FC3A-4AD7-AFEF-AA8A65B46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16764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кухарів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E5CF3BC5-ABD3-4012-ADEA-3FF72EDD1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20940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вантажників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B3A1DC87-9C23-44A3-8423-974D51B1B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25157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пекарів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D3B58783-F4C1-4D86-9489-DF53BADCB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8501" y="2648742"/>
            <a:ext cx="3212290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9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r>
              <a:rPr kumimoji="0" lang="uk-UA" altLang="uk-UA" sz="9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продавців-консультантів</a:t>
            </a: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кутник 16">
            <a:extLst>
              <a:ext uri="{FF2B5EF4-FFF2-40B4-BE49-F238E27FC236}">
                <a16:creationId xmlns:a16="http://schemas.microsoft.com/office/drawing/2014/main" id="{130955BF-DAA7-4D6A-86DB-41316E5798D8}"/>
              </a:ext>
            </a:extLst>
          </p:cNvPr>
          <p:cNvSpPr/>
          <p:nvPr/>
        </p:nvSpPr>
        <p:spPr>
          <a:xfrm>
            <a:off x="440490" y="3100215"/>
            <a:ext cx="7865309" cy="1660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Роботодавець забезпечує :      </a:t>
            </a:r>
          </a:p>
          <a:p>
            <a:pPr indent="194310">
              <a:lnSpc>
                <a:spcPct val="107000"/>
              </a:lnSpc>
              <a:spcAft>
                <a:spcPts val="800"/>
              </a:spcAft>
            </a:pPr>
            <a:r>
              <a:rPr lang="uk-UA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uk-UA" sz="28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харчування</a:t>
            </a:r>
            <a:r>
              <a:rPr lang="uk-UA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800" i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проживання</a:t>
            </a:r>
            <a:r>
              <a:rPr lang="uk-UA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800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профнавчання</a:t>
            </a:r>
            <a:r>
              <a:rPr lang="uk-UA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indent="194310">
              <a:lnSpc>
                <a:spcPct val="107000"/>
              </a:lnSpc>
              <a:spcAft>
                <a:spcPts val="800"/>
              </a:spcAft>
            </a:pPr>
            <a:r>
              <a:rPr lang="uk-UA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uk-UA" sz="28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заробітну плату </a:t>
            </a:r>
            <a:r>
              <a:rPr lang="uk-UA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 11 тис. грн</a:t>
            </a:r>
            <a:r>
              <a:rPr lang="uk-U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CD975390-7EF8-4865-AD1A-522B24655439}"/>
              </a:ext>
            </a:extLst>
          </p:cNvPr>
          <p:cNvSpPr/>
          <p:nvPr/>
        </p:nvSpPr>
        <p:spPr>
          <a:xfrm>
            <a:off x="856759" y="5309276"/>
            <a:ext cx="6502400" cy="999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500" i="1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 по роботі з персоналом: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Микита – 0504171364, Алла – 0504174689</a:t>
            </a:r>
            <a:endParaRPr lang="uk-UA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48178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62</Words>
  <Application>Microsoft Office PowerPoint</Application>
  <PresentationFormat>Широкий екран</PresentationFormat>
  <Paragraphs>17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8" baseType="lpstr">
      <vt:lpstr>Arial</vt:lpstr>
      <vt:lpstr>Calibri</vt:lpstr>
      <vt:lpstr>Comic Sans MS</vt:lpstr>
      <vt:lpstr>Georgia</vt:lpstr>
      <vt:lpstr>Trebuchet MS</vt:lpstr>
      <vt:lpstr>Wingdings 3</vt:lpstr>
      <vt:lpstr>Грань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User</cp:lastModifiedBy>
  <cp:revision>3</cp:revision>
  <dcterms:created xsi:type="dcterms:W3CDTF">2023-08-09T13:13:26Z</dcterms:created>
  <dcterms:modified xsi:type="dcterms:W3CDTF">2023-08-09T13:32:47Z</dcterms:modified>
</cp:coreProperties>
</file>