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F74A-865B-4F60-A37C-567500C4A500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6FB77-6A35-4822-B5B4-01297414CAA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249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6FB77-6A35-4822-B5B4-01297414CAA6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47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8F807B-2204-42C3-9131-01CE140C2BE1}" type="datetimeFigureOut">
              <a:rPr lang="uk-UA" smtClean="0"/>
              <a:t>25.07.2024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20E601-2538-4118-9DB6-13CA16FFBC9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-243407"/>
            <a:ext cx="8447856" cy="2160239"/>
          </a:xfrm>
        </p:spPr>
        <p:txBody>
          <a:bodyPr>
            <a:normAutofit/>
          </a:bodyPr>
          <a:lstStyle/>
          <a:p>
            <a:pPr algn="ctr"/>
            <a:r>
              <a:rPr lang="uk-UA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УВАГА </a:t>
            </a:r>
            <a:r>
              <a:rPr lang="uk-UA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ВАКАНСІЯ!!!</a:t>
            </a:r>
            <a:r>
              <a:rPr lang="uk-UA" dirty="0" smtClean="0">
                <a:solidFill>
                  <a:srgbClr val="FFC000"/>
                </a:solidFill>
              </a:rPr>
              <a:t/>
            </a:r>
            <a:br>
              <a:rPr lang="uk-UA" dirty="0" smtClean="0">
                <a:solidFill>
                  <a:srgbClr val="FFC000"/>
                </a:solidFill>
              </a:rPr>
            </a:br>
            <a:r>
              <a:rPr lang="uk-UA" sz="5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5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</a:t>
            </a:r>
            <a:endParaRPr lang="uk-UA" sz="54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661247"/>
            <a:ext cx="4752528" cy="99038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Звертатись в </a:t>
            </a:r>
            <a:r>
              <a:rPr lang="uk-U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Іваничівський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відділ Володимир-Волинської філії ВОЦЗ</a:t>
            </a: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348880"/>
            <a:ext cx="3528392" cy="43027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2Lef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293" y="5733256"/>
            <a:ext cx="981540" cy="972396"/>
          </a:xfrm>
          <a:prstGeom prst="rect">
            <a:avLst/>
          </a:prstGeom>
        </p:spPr>
      </p:pic>
      <p:pic>
        <p:nvPicPr>
          <p:cNvPr id="1026" name="Picture 2" descr="⬇ Скачать картинки Бухгалтер, стоковые фото Бухгалтер в хорошем качестве |  Depositphot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9" y="2348880"/>
            <a:ext cx="4500834" cy="29951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isometricOffAxis1Righ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31489048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</TotalTime>
  <Words>11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Паркет</vt:lpstr>
      <vt:lpstr>УВАГА ВАКАНСІЯ!!! - БУХГАЛТЕР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 уваги шукачів роботи!!!  ТзОВ «ВІКА АГРО ФАРМНа роботу запрошують  зоотехніка (місце провенегння робіт с. Самоволя</dc:title>
  <dc:creator>User</dc:creator>
  <cp:lastModifiedBy>User</cp:lastModifiedBy>
  <cp:revision>7</cp:revision>
  <dcterms:created xsi:type="dcterms:W3CDTF">2021-02-23T08:59:37Z</dcterms:created>
  <dcterms:modified xsi:type="dcterms:W3CDTF">2024-07-25T06:36:44Z</dcterms:modified>
</cp:coreProperties>
</file>