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9472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CF7BB91-C0FE-4EC0-B750-B77CC093FC08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B027CF9-8E1A-4D92-833C-68B9CA46CE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BB91-C0FE-4EC0-B750-B77CC093FC08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7CF9-8E1A-4D92-833C-68B9CA46CE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BB91-C0FE-4EC0-B750-B77CC093FC08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7CF9-8E1A-4D92-833C-68B9CA46CE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BB91-C0FE-4EC0-B750-B77CC093FC08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7CF9-8E1A-4D92-833C-68B9CA46CE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BB91-C0FE-4EC0-B750-B77CC093FC08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7CF9-8E1A-4D92-833C-68B9CA46CE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BB91-C0FE-4EC0-B750-B77CC093FC08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7CF9-8E1A-4D92-833C-68B9CA46CE5D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BB91-C0FE-4EC0-B750-B77CC093FC08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7CF9-8E1A-4D92-833C-68B9CA46CE5D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BB91-C0FE-4EC0-B750-B77CC093FC08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7CF9-8E1A-4D92-833C-68B9CA46CE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7BB91-C0FE-4EC0-B750-B77CC093FC08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7CF9-8E1A-4D92-833C-68B9CA46CE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CF7BB91-C0FE-4EC0-B750-B77CC093FC08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B027CF9-8E1A-4D92-833C-68B9CA46CE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CF7BB91-C0FE-4EC0-B750-B77CC093FC08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B027CF9-8E1A-4D92-833C-68B9CA46CE5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CF7BB91-C0FE-4EC0-B750-B77CC093FC08}" type="datetimeFigureOut">
              <a:rPr lang="uk-UA" smtClean="0"/>
              <a:t>22.04.2025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B027CF9-8E1A-4D92-833C-68B9CA46CE5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1" y="5517232"/>
            <a:ext cx="5723468" cy="576064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/>
              <a:t/>
            </a:r>
            <a:br>
              <a:rPr lang="uk-UA" sz="2400" b="1" dirty="0"/>
            </a:b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/>
              <a:t/>
            </a:r>
            <a:br>
              <a:rPr lang="uk-UA" sz="2400" b="1" dirty="0"/>
            </a:b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/>
              <a:t/>
            </a:r>
            <a:br>
              <a:rPr lang="uk-UA" sz="2400" b="1" dirty="0"/>
            </a:b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/>
              <a:t/>
            </a:r>
            <a:br>
              <a:rPr lang="uk-UA" sz="2400" b="1" dirty="0"/>
            </a:b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/>
              <a:t/>
            </a:r>
            <a:br>
              <a:rPr lang="uk-UA" sz="2400" b="1" dirty="0"/>
            </a:b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/>
              <a:t/>
            </a:r>
            <a:br>
              <a:rPr lang="uk-UA" sz="2400" b="1" dirty="0"/>
            </a:b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/>
              <a:t/>
            </a:r>
            <a:br>
              <a:rPr lang="uk-UA" sz="2400" b="1" dirty="0"/>
            </a:b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/>
              <a:t/>
            </a:r>
            <a:br>
              <a:rPr lang="uk-UA" sz="2400" b="1" dirty="0"/>
            </a:br>
            <a:r>
              <a:rPr lang="uk-UA" sz="2400" b="1" dirty="0" smtClean="0"/>
              <a:t>1-й </a:t>
            </a:r>
            <a:r>
              <a:rPr lang="uk-UA" sz="2400" b="1" dirty="0"/>
              <a:t>прикордонний загін ДПСУ </a:t>
            </a:r>
            <a:r>
              <a:rPr lang="uk-UA" sz="2400" b="1" dirty="0" smtClean="0"/>
              <a:t>повідомляє  </a:t>
            </a:r>
            <a:r>
              <a:rPr lang="uk-UA" sz="2400" b="1" dirty="0"/>
              <a:t>про потребу в кадрах для проходження військової служби за контрактом!</a:t>
            </a:r>
            <a:r>
              <a:rPr lang="uk-UA" sz="2400" dirty="0"/>
              <a:t/>
            </a:r>
            <a:br>
              <a:rPr lang="uk-UA" sz="2400" dirty="0"/>
            </a:br>
            <a:r>
              <a:rPr lang="uk-UA" sz="2400" i="1" dirty="0"/>
              <a:t>Цивільних осіб, зацікавлених в службі просимо звертатися за телефоном+380671929839, на </a:t>
            </a:r>
            <a:r>
              <a:rPr lang="uk-UA" sz="2400" i="1" dirty="0" err="1"/>
              <a:t>WhatsApp</a:t>
            </a:r>
            <a:r>
              <a:rPr lang="uk-UA" sz="2400" i="1" dirty="0"/>
              <a:t> </a:t>
            </a:r>
            <a:r>
              <a:rPr lang="ru-RU" sz="2400" i="1" dirty="0"/>
              <a:t> за </a:t>
            </a:r>
            <a:r>
              <a:rPr lang="ru-RU" sz="2400" i="1" dirty="0" err="1"/>
              <a:t>вказаним</a:t>
            </a:r>
            <a:r>
              <a:rPr lang="ru-RU" sz="2400" i="1" dirty="0"/>
              <a:t> номером </a:t>
            </a:r>
            <a:r>
              <a:rPr lang="ru-RU" sz="2400" i="1" dirty="0" err="1"/>
              <a:t>чи</a:t>
            </a:r>
            <a:r>
              <a:rPr lang="ru-RU" sz="2400" i="1" dirty="0"/>
              <a:t> </a:t>
            </a:r>
            <a:r>
              <a:rPr lang="ru-RU" sz="2400" i="1" dirty="0" err="1"/>
              <a:t>електоронною</a:t>
            </a:r>
            <a:r>
              <a:rPr lang="ru-RU" sz="2400" i="1" dirty="0"/>
              <a:t> </a:t>
            </a:r>
            <a:r>
              <a:rPr lang="ru-RU" sz="2400" i="1" dirty="0" err="1"/>
              <a:t>адресою</a:t>
            </a:r>
            <a:r>
              <a:rPr lang="ru-RU" sz="2400" i="1" dirty="0"/>
              <a:t>:</a:t>
            </a:r>
            <a:r>
              <a:rPr lang="uk-UA" sz="2400" dirty="0"/>
              <a:t/>
            </a:r>
            <a:br>
              <a:rPr lang="uk-UA" sz="2400" dirty="0"/>
            </a:br>
            <a:r>
              <a:rPr lang="en-US" sz="2400" i="1" u="sng" dirty="0"/>
              <a:t>rekrut_1prukz@dpsu.ua</a:t>
            </a:r>
            <a:r>
              <a:rPr lang="uk-UA" sz="2400" dirty="0"/>
              <a:t/>
            </a:r>
            <a:br>
              <a:rPr lang="uk-UA" sz="2400" dirty="0"/>
            </a:br>
            <a:r>
              <a:rPr lang="uk-UA" sz="2400" i="1" dirty="0"/>
              <a:t> </a:t>
            </a:r>
            <a:r>
              <a:rPr lang="uk-UA" sz="2400" dirty="0"/>
              <a:t/>
            </a:r>
            <a:br>
              <a:rPr lang="uk-UA" sz="2400" dirty="0"/>
            </a:br>
            <a:endParaRPr lang="uk-UA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727200" y="5260621"/>
            <a:ext cx="5712179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205754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</TotalTime>
  <Words>0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Кнопка</vt:lpstr>
      <vt:lpstr>                 1-й прикордонний загін ДПСУ повідомляє  про потребу в кадрах для проходження військової служби за контрактом! Цивільних осіб, зацікавлених в службі просимо звертатися за телефоном+380671929839, на WhatsApp  за вказаним номером чи електоронною адресою: rekrut_1prukz@dpsu.ua  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1-й прикордонний загін ДПСУ повідомляє  про потребу в кадрах для проходження військової служби за контрактом! Цивільних осіб, зацікавлених в службі просимо звертатися за телефоном+380671929839, на WhatsApp  за вказаним номером чи електоронною адресою: rekrut_1prukz@dpsu.ua</dc:title>
  <dc:creator>User</dc:creator>
  <cp:lastModifiedBy>User</cp:lastModifiedBy>
  <cp:revision>2</cp:revision>
  <cp:lastPrinted>2025-04-22T13:19:58Z</cp:lastPrinted>
  <dcterms:created xsi:type="dcterms:W3CDTF">2025-04-22T13:15:58Z</dcterms:created>
  <dcterms:modified xsi:type="dcterms:W3CDTF">2025-04-22T13:28:41Z</dcterms:modified>
</cp:coreProperties>
</file>