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984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DD6522-97AA-17B3-86FA-A95943ADF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81000"/>
            <a:ext cx="10439400" cy="5867401"/>
          </a:xfrm>
        </p:spPr>
        <p:txBody>
          <a:bodyPr>
            <a:normAutofit fontScale="90000"/>
          </a:bodyPr>
          <a:lstStyle/>
          <a:p>
            <a: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uk-UA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uk-UA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uk-UA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uk-UA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uk-UA" sz="1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uk-UA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uk-UA" sz="18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</a:rPr>
            </a:br>
            <a:r>
              <a:rPr lang="uk-UA" sz="3100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ТОВ </a:t>
            </a:r>
            <a:r>
              <a:rPr lang="uk-UA" sz="31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«Агрофірма Шабо</a:t>
            </a:r>
            <a:r>
              <a:rPr lang="uk-UA" sz="3100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»</a:t>
            </a:r>
            <a:r>
              <a:rPr lang="uk-UA" sz="31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lang="uk-UA" sz="31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- відоме українське підприємство розташоване на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півдні Одеської області, яке займається вирощуванням та переробкою винограду.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Виноградники підприємства охоплюють до 700 гектарів та є ключовим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елементом виробничого комплексу компанії.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Підприємство запрошує на сезонну роботу виноградарів для виконання таких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видів робіт: обламування зелених пагонів, заведення зелених пагонів за дріт та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підв’язування</a:t>
            </a:r>
            <a:r>
              <a:rPr lang="uk-UA" sz="1800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збирання </a:t>
            </a: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врожаю. Підприємство має потребу в укомплектуванні 100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вакансій виноградарів.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Роботодавець </a:t>
            </a: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пропонує заробітну плату 1000 грн. в день і більше (в</a:t>
            </a:r>
            <a: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rgbClr val="002060"/>
                </a:solidFill>
                <a:effectLst/>
                <a:latin typeface="UICTFontTextStyleBody"/>
              </a:rPr>
            </a:b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залежності від виробітку), безкоштовне житло та триразове </a:t>
            </a:r>
            <a:r>
              <a:rPr lang="uk-UA" sz="1800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харчування.Досвід</a:t>
            </a:r>
            <a:r>
              <a:rPr lang="uk-UA" dirty="0">
                <a:solidFill>
                  <a:srgbClr val="002060"/>
                </a:solidFill>
                <a:latin typeface="UICTFontTextStyleBody"/>
              </a:rPr>
              <a:t> </a:t>
            </a:r>
            <a:r>
              <a:rPr lang="uk-UA" sz="1800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роботи </a:t>
            </a: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не обов’язковий, можливо навчання на робочому місці</a:t>
            </a:r>
            <a: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uk-UA" b="0" i="0" u="none" strike="noStrike" dirty="0">
                <a:solidFill>
                  <a:schemeClr val="accent3">
                    <a:lumMod val="50000"/>
                  </a:schemeClr>
                </a:solidFill>
                <a:effectLst/>
                <a:latin typeface="UICTFontTextStyleBody"/>
              </a:rPr>
              <a:t/>
            </a:r>
            <a:br>
              <a:rPr lang="uk-UA" b="0" i="0" u="none" strike="noStrike" dirty="0">
                <a:solidFill>
                  <a:schemeClr val="accent3">
                    <a:lumMod val="50000"/>
                  </a:schemeClr>
                </a:solidFill>
                <a:effectLst/>
                <a:latin typeface="UICTFontTextStyleBody"/>
              </a:rPr>
            </a:br>
            <a:r>
              <a:rPr lang="uk-UA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UICTFontTextStyleBody"/>
              </a:rPr>
              <a:t>               </a:t>
            </a:r>
            <a:r>
              <a:rPr lang="uk-UA" sz="1800" b="0" i="1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Контактні </a:t>
            </a:r>
            <a:r>
              <a:rPr lang="uk-UA" sz="1800" b="0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особи представника роботодавця: </a:t>
            </a:r>
            <a:r>
              <a:rPr lang="uk-UA" sz="1800" b="0" i="1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0967256910</a:t>
            </a:r>
            <a:r>
              <a:rPr lang="uk-UA" sz="1800" b="0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sz="1800" b="0" i="1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– Валентина;0987104629</a:t>
            </a:r>
            <a:r>
              <a:rPr lang="uk-UA" sz="1800" b="0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– Вікторія</a:t>
            </a:r>
            <a:r>
              <a:rPr lang="uk-UA" sz="1800" b="0" i="1" u="none" strike="noStrike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uk-UA" sz="1800" b="0" i="0" u="none" strike="noStrike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                     </a:t>
            </a:r>
            <a:r>
              <a:rPr lang="uk-UA" sz="1800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електронна </a:t>
            </a:r>
            <a:r>
              <a:rPr lang="uk-UA" sz="1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адреса</a:t>
            </a:r>
            <a:r>
              <a:rPr lang="uk-UA" sz="1800" b="0" i="0" u="none" strike="noStrike" dirty="0">
                <a:solidFill>
                  <a:schemeClr val="accent3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af-ZA" sz="1800" b="0" i="0" u="none" strike="noStrike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ot.kadrov@shabo.ua .</a:t>
            </a:r>
            <a:endParaRPr lang="af-ZA" b="0" i="0" u="none" strike="noStrike" dirty="0">
              <a:solidFill>
                <a:srgbClr val="0070C0"/>
              </a:solidFill>
              <a:effectLst/>
              <a:latin typeface="UICTFontTextStyleBody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F8D7E310-62CC-D7CA-511F-E6E73532B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304800"/>
            <a:ext cx="9257991" cy="762000"/>
          </a:xfrm>
        </p:spPr>
        <p:txBody>
          <a:bodyPr/>
          <a:lstStyle/>
          <a:p>
            <a:r>
              <a:rPr lang="uk-UA" b="1" dirty="0">
                <a:solidFill>
                  <a:srgbClr val="C00000"/>
                </a:solidFill>
              </a:rPr>
              <a:t>Запрошуємо на сезонну роботу</a:t>
            </a:r>
            <a:r>
              <a:rPr lang="uk-UA" b="1" dirty="0" smtClean="0">
                <a:solidFill>
                  <a:srgbClr val="C00000"/>
                </a:solidFill>
              </a:rPr>
              <a:t>!!!</a:t>
            </a:r>
          </a:p>
          <a:p>
            <a:endParaRPr lang="uk-UA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046" y="5801139"/>
            <a:ext cx="1066800" cy="105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01504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Довільний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Краплинка</vt:lpstr>
      <vt:lpstr>     ТОВ «Агрофірма Шабо»  - відоме українське підприємство розташоване на півдні Одеської області, яке займається вирощуванням та переробкою винограду. Виноградники підприємства охоплюють до 700 гектарів та є ключовим елементом виробничого комплексу компанії. Підприємство запрошує на сезонну роботу виноградарів для виконання таких видів робіт: обламування зелених пагонів, заведення зелених пагонів за дріт та підв’язування, збирання врожаю. Підприємство має потребу в укомплектуванні 100 вакансій виноградарів. Роботодавець пропонує заробітну плату 1000 грн. в день і більше (в залежності від виробітку), безкоштовне житло та триразове харчування.Досвід роботи не обов’язковий, можливо навчання на робочому місці.                 Контактні особи представника роботодавця: 0967256910 – Валентина;0987104629 – Вікторія,                        електронна адреса ot.kadrov@shabo.ua 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ТОВ «Агрофірма Шабо» - відоме українське підприємство розташоване на півдні Одеської області, яке займається вирощуванням та переробкою винограду. Виноградники підприємства охоплюють до 700 гектарів та є ключовим елементом виробничого комплексу компанії. Підприємство запрошує на сезонну роботу виноградарів для виконання таких видів робіт: обламування зелених пагонів, заведення зелених пагонів за дріт та підв’язування,збирання врожаю. Підприємство має потребу в укомплектуванні 100 вакансій виноградарів. Інформація про вищезазначені вакансії внесена в базу даних ЄІАС БілгородДністровської філії Одеського обласного центру зайнятості. Роботодавець пропонує заробітну плату 1000 грн. в день і більше (в залежності від виробітку), безкоштовне житло та триразове харчування. Досвід роботи не обов’язковий, можливо навчання на робочому місці. Контактні особи представника роботодавця: 0967256910 – Валентина; 0987104629 – Вікторія, електронна адреса ot.kadrov@shabo.ua .</dc:title>
  <dc:creator>Alla Madiar</dc:creator>
  <cp:lastModifiedBy>Ivcz</cp:lastModifiedBy>
  <cp:revision>3</cp:revision>
  <cp:lastPrinted>2025-05-05T13:03:43Z</cp:lastPrinted>
  <dcterms:created xsi:type="dcterms:W3CDTF">2025-05-05T12:33:16Z</dcterms:created>
  <dcterms:modified xsi:type="dcterms:W3CDTF">2025-05-05T13:04:04Z</dcterms:modified>
</cp:coreProperties>
</file>