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DD6522-97AA-17B3-86FA-A95943AD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7874"/>
            <a:ext cx="10439400" cy="6460125"/>
          </a:xfrm>
        </p:spPr>
        <p:txBody>
          <a:bodyPr>
            <a:normAutofit/>
          </a:bodyPr>
          <a:lstStyle/>
          <a:p>
            <a:r>
              <a:rPr lang="uk-UA" sz="1800" b="0" i="0" u="none" strike="noStrike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lang="uk-UA" sz="1800" b="0" i="0" u="none" strike="noStrike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uk-UA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uk-UA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uk-UA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uk-UA" sz="1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uk-UA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uk-UA" sz="2400" dirty="0" smtClean="0">
                <a:solidFill>
                  <a:srgbClr val="FFFF00"/>
                </a:solidFill>
              </a:rPr>
              <a:t>Адреса </a:t>
            </a:r>
            <a:r>
              <a:rPr lang="uk-UA" sz="2400" dirty="0">
                <a:solidFill>
                  <a:srgbClr val="FFFF00"/>
                </a:solidFill>
              </a:rPr>
              <a:t>військової частини</a:t>
            </a:r>
            <a:r>
              <a:rPr lang="uk-UA" sz="2400" dirty="0" smtClean="0">
                <a:solidFill>
                  <a:srgbClr val="FFFF00"/>
                </a:solidFill>
              </a:rPr>
              <a:t>: м. Шептицький вул. Б.Хмельницького,18 . </a:t>
            </a:r>
            <a:br>
              <a:rPr lang="uk-UA" sz="2400" dirty="0" smtClean="0">
                <a:solidFill>
                  <a:srgbClr val="FFFF00"/>
                </a:solidFill>
              </a:rPr>
            </a:br>
            <a:r>
              <a:rPr lang="uk-UA" sz="2400" dirty="0" smtClean="0">
                <a:solidFill>
                  <a:srgbClr val="FFFF00"/>
                </a:solidFill>
              </a:rPr>
              <a:t>   + 380668809403 (рекрутингова група) .</a:t>
            </a:r>
            <a:endParaRPr lang="uk-UA" sz="2400" b="0" i="0" u="none" strike="noStrike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F8D7E310-62CC-D7CA-511F-E6E73532B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712" y="149607"/>
            <a:ext cx="9257991" cy="762000"/>
          </a:xfrm>
        </p:spPr>
        <p:txBody>
          <a:bodyPr/>
          <a:lstStyle/>
          <a:p>
            <a:endParaRPr lang="uk-UA" b="1" dirty="0">
              <a:solidFill>
                <a:srgbClr val="C00000"/>
              </a:solidFill>
            </a:endParaRPr>
          </a:p>
          <a:p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46" y="4744278"/>
            <a:ext cx="1066800" cy="10568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234" t="37589" r="25234" b="21017"/>
          <a:stretch/>
        </p:blipFill>
        <p:spPr bwMode="auto">
          <a:xfrm>
            <a:off x="3276600" y="1166812"/>
            <a:ext cx="5832231" cy="463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0" y="-35169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Військова служба за контрактом !</a:t>
            </a:r>
          </a:p>
          <a:p>
            <a:pPr algn="ctr"/>
            <a:r>
              <a:rPr lang="uk-UA" sz="2400" u="sng" dirty="0">
                <a:solidFill>
                  <a:srgbClr val="FFFF00"/>
                </a:solidFill>
              </a:rPr>
              <a:t>Укомплектування в</a:t>
            </a:r>
            <a:r>
              <a:rPr lang="uk-UA" sz="2400" u="sng" dirty="0" smtClean="0">
                <a:solidFill>
                  <a:srgbClr val="FFFF00"/>
                </a:solidFill>
              </a:rPr>
              <a:t>ійськової </a:t>
            </a:r>
            <a:r>
              <a:rPr lang="uk-UA" sz="2400" u="sng" dirty="0">
                <a:solidFill>
                  <a:srgbClr val="FFFF00"/>
                </a:solidFill>
              </a:rPr>
              <a:t>частини Т0910 </a:t>
            </a:r>
            <a:endParaRPr lang="uk-UA" sz="2400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</TotalTime>
  <Words>9</Words>
  <Application>Microsoft Office PowerPoint</Application>
  <PresentationFormat>Довільний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2" baseType="lpstr">
      <vt:lpstr>Кнопка</vt:lpstr>
      <vt:lpstr>     Адреса військової частини: м. Шептицький вул. Б.Хмельницького,18 .     + 380668809403 (рекрутингова група)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 «Агрофірма Шабо» - відоме українське підприємство розташоване на півдні Одеської області, яке займається вирощуванням та переробкою винограду. Виноградники підприємства охоплюють до 700 гектарів та є ключовим елементом виробничого комплексу компанії. Підприємство запрошує на сезонну роботу виноградарів для виконання таких видів робіт: обламування зелених пагонів, заведення зелених пагонів за дріт та підв’язування,збирання врожаю. Підприємство має потребу в укомплектуванні 100 вакансій виноградарів. Інформація про вищезазначені вакансії внесена в базу даних ЄІАС БілгородДністровської філії Одеського обласного центру зайнятості. Роботодавець пропонує заробітну плату 1000 грн. в день і більше (в залежності від виробітку), безкоштовне житло та триразове харчування. Досвід роботи не обов’язковий, можливо навчання на робочому місці. Контактні особи представника роботодавця: 0967256910 – Валентина; 0987104629 – Вікторія, електронна адреса ot.kadrov@shabo.ua .</dc:title>
  <dc:creator>Alla Madiar</dc:creator>
  <cp:lastModifiedBy>Ivcz</cp:lastModifiedBy>
  <cp:revision>6</cp:revision>
  <cp:lastPrinted>2025-05-05T13:03:43Z</cp:lastPrinted>
  <dcterms:created xsi:type="dcterms:W3CDTF">2025-05-05T12:33:16Z</dcterms:created>
  <dcterms:modified xsi:type="dcterms:W3CDTF">2025-05-09T12:23:24Z</dcterms:modified>
</cp:coreProperties>
</file>