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3" r:id="rId1"/>
  </p:sldMasterIdLst>
  <p:sldIdLst>
    <p:sldId id="256" r:id="rId2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2" y="-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2" name="Підзаголовок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6/18/2025</a:t>
            </a:fld>
            <a:endParaRPr lang="en-US" dirty="0"/>
          </a:p>
        </p:txBody>
      </p:sp>
      <p:sp>
        <p:nvSpPr>
          <p:cNvPr id="20" name="Місце для нижнього колонтитула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Місце для номера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sp>
        <p:nvSpPr>
          <p:cNvPr id="8" name="Овал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6/18/2025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6/18/2025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0" name="Прямокутник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6/18/2025</a:t>
            </a:fld>
            <a:endParaRPr lang="en-US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6/18/2025</a:t>
            </a:fld>
            <a:endParaRPr lang="en-US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t>6/18/2025</a:t>
            </a:fld>
            <a:endParaRPr lang="en-US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sp>
        <p:nvSpPr>
          <p:cNvPr id="6" name="Прямокутник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A87A34-81AB-432B-8DAE-1953F412C126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8" name="Прямокутник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9" name="Блок-схема: процес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екторна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ільце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Місце для заголовка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Місце для тексту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4" name="Місце для дати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8A87A34-81AB-432B-8DAE-1953F412C126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5" name="Прямокутник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DD6522-97AA-17B3-86FA-A95943ADF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0"/>
            <a:ext cx="9372600" cy="5410200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/>
              <a:t>АТ «Укргазвидобування», АТ «Укртрансгаз», ТОВ «Оператор</a:t>
            </a:r>
            <a:br>
              <a:rPr lang="uk-UA" sz="4000" b="1" dirty="0"/>
            </a:br>
            <a:r>
              <a:rPr lang="uk-UA" sz="4000" b="1" dirty="0"/>
              <a:t>газотранспортної системи </a:t>
            </a:r>
            <a:r>
              <a:rPr lang="uk-UA" sz="4000" b="1" dirty="0" smtClean="0"/>
              <a:t>України»</a:t>
            </a:r>
            <a:br>
              <a:rPr lang="uk-UA" sz="4000" b="1" dirty="0" smtClean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 smtClean="0"/>
              <a:t>Резюме надсилати за адресою: </a:t>
            </a:r>
            <a:br>
              <a:rPr lang="uk-UA" sz="2800" dirty="0" smtClean="0"/>
            </a:br>
            <a:r>
              <a:rPr lang="en-US" sz="2800" dirty="0" smtClean="0">
                <a:solidFill>
                  <a:srgbClr val="0070C0"/>
                </a:solidFill>
              </a:rPr>
              <a:t>resume@ugv</a:t>
            </a:r>
            <a:r>
              <a:rPr lang="uk-UA" sz="1600" dirty="0" smtClean="0">
                <a:solidFill>
                  <a:srgbClr val="0070C0"/>
                </a:solidFill>
              </a:rPr>
              <a:t>.</a:t>
            </a:r>
            <a:r>
              <a:rPr lang="en-US" sz="2800" dirty="0" smtClean="0">
                <a:solidFill>
                  <a:srgbClr val="0070C0"/>
                </a:solidFill>
              </a:rPr>
              <a:t>com</a:t>
            </a:r>
            <a:r>
              <a:rPr lang="uk-UA" sz="2800" dirty="0" smtClean="0">
                <a:solidFill>
                  <a:srgbClr val="0070C0"/>
                </a:solidFill>
              </a:rPr>
              <a:t>.</a:t>
            </a:r>
            <a:r>
              <a:rPr lang="en-US" sz="2800" dirty="0" smtClean="0">
                <a:solidFill>
                  <a:srgbClr val="0070C0"/>
                </a:solidFill>
              </a:rPr>
              <a:t>ua</a:t>
            </a:r>
            <a:br>
              <a:rPr lang="en-US" sz="2800" dirty="0" smtClean="0">
                <a:solidFill>
                  <a:srgbClr val="0070C0"/>
                </a:solidFill>
              </a:rPr>
            </a:br>
            <a:r>
              <a:rPr lang="uk-UA" sz="2800" dirty="0" smtClean="0"/>
              <a:t>тел:0444612927</a:t>
            </a: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af-ZA" sz="1800" b="0" i="0" u="none" strike="noStrike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 .</a:t>
            </a:r>
            <a:endParaRPr lang="af-ZA" b="0" i="0" u="none" strike="noStrike" dirty="0">
              <a:solidFill>
                <a:srgbClr val="0070C0"/>
              </a:solidFill>
              <a:effectLst/>
              <a:latin typeface="UICTFontTextStyleBody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F8D7E310-62CC-D7CA-511F-E6E73532B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200"/>
            <a:ext cx="10896600" cy="1295400"/>
          </a:xfrm>
        </p:spPr>
        <p:txBody>
          <a:bodyPr>
            <a:noAutofit/>
          </a:bodyPr>
          <a:lstStyle/>
          <a:p>
            <a:pPr algn="ctr"/>
            <a:r>
              <a:rPr lang="uk-UA" sz="4800" b="1" u="sng" dirty="0" smtClean="0">
                <a:solidFill>
                  <a:srgbClr val="FF0000"/>
                </a:solidFill>
                <a:latin typeface="Monotype Corsiva" pitchFamily="66" charset="0"/>
              </a:rPr>
              <a:t>УВАГА ! </a:t>
            </a:r>
            <a:r>
              <a:rPr lang="en-US" sz="4800" b="1" u="sng" dirty="0" smtClean="0">
                <a:solidFill>
                  <a:srgbClr val="FF0000"/>
                </a:solidFill>
                <a:latin typeface="Monotype Corsiva" pitchFamily="66" charset="0"/>
              </a:rPr>
              <a:t>     </a:t>
            </a:r>
            <a:r>
              <a:rPr lang="uk-UA" sz="4800" b="1" u="sng" dirty="0" smtClean="0">
                <a:solidFill>
                  <a:srgbClr val="FF0000"/>
                </a:solidFill>
                <a:latin typeface="Monotype Corsiva" pitchFamily="66" charset="0"/>
              </a:rPr>
              <a:t>ВАКАНСІЇ!</a:t>
            </a:r>
          </a:p>
          <a:p>
            <a:pPr algn="ctr"/>
            <a:endParaRPr lang="uk-UA" sz="48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400" y="5257802"/>
            <a:ext cx="1066800" cy="105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00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нцестояння">
  <a:themeElements>
    <a:clrScheme name="Сонцестояння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нцестояння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нцестояння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</TotalTime>
  <Words>15</Words>
  <Application>Microsoft Office PowerPoint</Application>
  <PresentationFormat>Довільний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2" baseType="lpstr">
      <vt:lpstr>Сонцестояння</vt:lpstr>
      <vt:lpstr>АТ «Укргазвидобування», АТ «Укртрансгаз», ТОВ «Оператор газотранспортної системи України»  Резюме надсилати за адресою:  resume@ugv.com.ua тел:0444612927  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ТОВ «Агрофірма Шабо» - відоме українське підприємство розташоване на півдні Одеської області, яке займається вирощуванням та переробкою винограду. Виноградники підприємства охоплюють до 700 гектарів та є ключовим елементом виробничого комплексу компанії. Підприємство запрошує на сезонну роботу виноградарів для виконання таких видів робіт: обламування зелених пагонів, заведення зелених пагонів за дріт та підв’язування,збирання врожаю. Підприємство має потребу в укомплектуванні 100 вакансій виноградарів. Інформація про вищезазначені вакансії внесена в базу даних ЄІАС БілгородДністровської філії Одеського обласного центру зайнятості. Роботодавець пропонує заробітну плату 1000 грн. в день і більше (в залежності від виробітку), безкоштовне житло та триразове харчування. Досвід роботи не обов’язковий, можливо навчання на робочому місці. Контактні особи представника роботодавця: 0967256910 – Валентина; 0987104629 – Вікторія, електронна адреса ot.kadrov@shabo.ua .</dc:title>
  <dc:creator>Alla Madiar</dc:creator>
  <cp:lastModifiedBy>Ivcz</cp:lastModifiedBy>
  <cp:revision>6</cp:revision>
  <cp:lastPrinted>2025-05-05T13:03:43Z</cp:lastPrinted>
  <dcterms:created xsi:type="dcterms:W3CDTF">2025-05-05T12:33:16Z</dcterms:created>
  <dcterms:modified xsi:type="dcterms:W3CDTF">2025-06-18T09:19:18Z</dcterms:modified>
</cp:coreProperties>
</file>