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9" r:id="rId1"/>
  </p:sldMasterIdLst>
  <p:sldIdLst>
    <p:sldId id="256" r:id="rId2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02" y="-5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7DD6522-97AA-17B3-86FA-A95943ADF2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5638800"/>
            <a:ext cx="11125200" cy="914400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rgbClr val="002060"/>
                </a:solidFill>
                <a:latin typeface="UICTFontTextStyleBody"/>
              </a:rPr>
              <a:t>За додатковою інформацією звертатись до Іваничівсько-Локачинського управління Володимир-Волинської філії Волинського обласного центру зайнятості за адресою: </a:t>
            </a:r>
            <a:r>
              <a:rPr lang="uk-UA" sz="2400" dirty="0" smtClean="0">
                <a:solidFill>
                  <a:srgbClr val="002060"/>
                </a:solidFill>
                <a:latin typeface="UICTFontTextStyleBody"/>
              </a:rPr>
              <a:t/>
            </a:r>
            <a:br>
              <a:rPr lang="uk-UA" sz="2400" dirty="0" smtClean="0">
                <a:solidFill>
                  <a:srgbClr val="002060"/>
                </a:solidFill>
                <a:latin typeface="UICTFontTextStyleBody"/>
              </a:rPr>
            </a:br>
            <a:r>
              <a:rPr lang="uk-UA" sz="2400" dirty="0" smtClean="0">
                <a:solidFill>
                  <a:srgbClr val="002060"/>
                </a:solidFill>
                <a:latin typeface="UICTFontTextStyleBody"/>
              </a:rPr>
              <a:t>селище </a:t>
            </a:r>
            <a:r>
              <a:rPr lang="uk-UA" sz="2400" dirty="0">
                <a:solidFill>
                  <a:srgbClr val="002060"/>
                </a:solidFill>
                <a:latin typeface="UICTFontTextStyleBody"/>
              </a:rPr>
              <a:t>Іваничі вул. Львівська ,7а</a:t>
            </a:r>
            <a:br>
              <a:rPr lang="uk-UA" sz="2400" dirty="0">
                <a:solidFill>
                  <a:srgbClr val="002060"/>
                </a:solidFill>
                <a:latin typeface="UICTFontTextStyleBody"/>
              </a:rPr>
            </a:br>
            <a:endParaRPr lang="af-ZA" sz="2400" b="0" i="0" u="none" strike="noStrike" dirty="0">
              <a:solidFill>
                <a:srgbClr val="002060"/>
              </a:solidFill>
              <a:effectLst/>
              <a:latin typeface="UICTFontTextStyleBody"/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F8D7E310-62CC-D7CA-511F-E6E73532B9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200"/>
            <a:ext cx="10896600" cy="1295400"/>
          </a:xfrm>
        </p:spPr>
        <p:txBody>
          <a:bodyPr>
            <a:noAutofit/>
          </a:bodyPr>
          <a:lstStyle/>
          <a:p>
            <a:pPr algn="ctr"/>
            <a:r>
              <a:rPr lang="uk-UA" sz="4800" b="1" u="sng" dirty="0" smtClean="0">
                <a:solidFill>
                  <a:srgbClr val="002060"/>
                </a:solidFill>
                <a:latin typeface="Monotype Corsiva" pitchFamily="66" charset="0"/>
              </a:rPr>
              <a:t>УВАГА ! </a:t>
            </a:r>
            <a:r>
              <a:rPr lang="en-US" sz="4800" b="1" u="sng" dirty="0" smtClean="0">
                <a:solidFill>
                  <a:srgbClr val="002060"/>
                </a:solidFill>
                <a:latin typeface="Monotype Corsiva" pitchFamily="66" charset="0"/>
              </a:rPr>
              <a:t>     </a:t>
            </a:r>
            <a:r>
              <a:rPr lang="uk-UA" sz="4800" b="1" u="sng" dirty="0" smtClean="0">
                <a:solidFill>
                  <a:srgbClr val="002060"/>
                </a:solidFill>
                <a:latin typeface="Monotype Corsiva" pitchFamily="66" charset="0"/>
              </a:rPr>
              <a:t>ВАКАНСІЯ !</a:t>
            </a:r>
          </a:p>
          <a:p>
            <a:pPr algn="ctr"/>
            <a:r>
              <a:rPr lang="uk-UA" sz="4800" b="1" u="sng" dirty="0" smtClean="0">
                <a:solidFill>
                  <a:srgbClr val="002060"/>
                </a:solidFill>
                <a:latin typeface="Monotype Corsiva" pitchFamily="66" charset="0"/>
              </a:rPr>
              <a:t>ВОДІЙ  АВТОТРАНСПОРТНИХ ЗАСОБІВ !! </a:t>
            </a:r>
            <a:endParaRPr lang="uk-UA" sz="4800" b="1" u="sng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r>
              <a:rPr lang="uk-UA" sz="4400" b="1" u="sng" dirty="0">
                <a:solidFill>
                  <a:srgbClr val="002060"/>
                </a:solidFill>
                <a:latin typeface="Monotype Corsiva" pitchFamily="66" charset="0"/>
              </a:rPr>
              <a:t>(</a:t>
            </a:r>
            <a:r>
              <a:rPr lang="uk-UA" sz="4400" b="1" u="sng" dirty="0" smtClean="0">
                <a:solidFill>
                  <a:srgbClr val="002060"/>
                </a:solidFill>
                <a:latin typeface="Monotype Corsiva" pitchFamily="66" charset="0"/>
              </a:rPr>
              <a:t>шкільний </a:t>
            </a:r>
            <a:r>
              <a:rPr lang="uk-UA" sz="4400" b="1" u="sng" dirty="0" smtClean="0">
                <a:solidFill>
                  <a:srgbClr val="002060"/>
                </a:solidFill>
                <a:latin typeface="Monotype Corsiva" pitchFamily="66" charset="0"/>
              </a:rPr>
              <a:t>автобус/наявність категорії В,С,Д)</a:t>
            </a:r>
          </a:p>
          <a:p>
            <a:pPr algn="ctr"/>
            <a:r>
              <a:rPr lang="uk-UA" sz="4800" b="1" u="sng" dirty="0" smtClean="0">
                <a:solidFill>
                  <a:srgbClr val="002060"/>
                </a:solidFill>
                <a:latin typeface="Monotype Corsiva" pitchFamily="66" charset="0"/>
              </a:rPr>
              <a:t>Бронювання працівника!!!</a:t>
            </a:r>
          </a:p>
          <a:p>
            <a:pPr algn="ctr"/>
            <a:endParaRPr lang="uk-UA" sz="48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5562600"/>
            <a:ext cx="1066800" cy="105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00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Форма хвиль">
  <a:themeElements>
    <a:clrScheme name="Форма хвиль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Форма хвиль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Форма хвиль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142</TotalTime>
  <Words>33</Words>
  <Application>Microsoft Office PowerPoint</Application>
  <PresentationFormat>Довільний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2" baseType="lpstr">
      <vt:lpstr>Форма хвиль</vt:lpstr>
      <vt:lpstr>За додатковою інформацією звертатись до Іваничівсько-Локачинського управління Володимир-Волинської філії Волинського обласного центру зайнятості за адресою:  селище Іваничі вул. Львівська ,7а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ТОВ «Агрофірма Шабо» - відоме українське підприємство розташоване на півдні Одеської області, яке займається вирощуванням та переробкою винограду. Виноградники підприємства охоплюють до 700 гектарів та є ключовим елементом виробничого комплексу компанії. Підприємство запрошує на сезонну роботу виноградарів для виконання таких видів робіт: обламування зелених пагонів, заведення зелених пагонів за дріт та підв’язування,збирання врожаю. Підприємство має потребу в укомплектуванні 100 вакансій виноградарів. Інформація про вищезазначені вакансії внесена в базу даних ЄІАС БілгородДністровської філії Одеського обласного центру зайнятості. Роботодавець пропонує заробітну плату 1000 грн. в день і більше (в залежності від виробітку), безкоштовне житло та триразове харчування. Досвід роботи не обов’язковий, можливо навчання на робочому місці. Контактні особи представника роботодавця: 0967256910 – Валентина; 0987104629 – Вікторія, електронна адреса ot.kadrov@shabo.ua .</dc:title>
  <dc:creator>Alla Madiar</dc:creator>
  <cp:lastModifiedBy>Ivcz</cp:lastModifiedBy>
  <cp:revision>10</cp:revision>
  <cp:lastPrinted>2025-06-25T11:31:38Z</cp:lastPrinted>
  <dcterms:created xsi:type="dcterms:W3CDTF">2025-05-05T12:33:16Z</dcterms:created>
  <dcterms:modified xsi:type="dcterms:W3CDTF">2025-06-25T11:31:48Z</dcterms:modified>
</cp:coreProperties>
</file>